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10801350"/>
  <p:notesSz cx="6858000" cy="9144000"/>
  <p:defaultTextStyle>
    <a:defPPr>
      <a:defRPr lang="fr-FR"/>
    </a:defPPr>
    <a:lvl1pPr marL="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722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3444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5166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6888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8610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70332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2054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3776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CC00CC"/>
    <a:srgbClr val="CC00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6" y="-126"/>
      </p:cViewPr>
      <p:guideLst>
        <p:guide orient="horz" pos="3402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3355420"/>
            <a:ext cx="9181148" cy="231528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6120765"/>
            <a:ext cx="7560945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8A1E-88E8-4D8D-9BF4-0E5B1B67F167}" type="datetimeFigureOut">
              <a:rPr lang="fr-FR" smtClean="0"/>
              <a:t>06/06/2017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DEB4-CD10-4DCE-B7E1-146371FFF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0860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8A1E-88E8-4D8D-9BF4-0E5B1B67F167}" type="datetimeFigureOut">
              <a:rPr lang="fr-FR" smtClean="0"/>
              <a:t>06/06/2017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DEB4-CD10-4DCE-B7E1-146371FFF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419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432556"/>
            <a:ext cx="2430304" cy="921615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432556"/>
            <a:ext cx="7110889" cy="921615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8A1E-88E8-4D8D-9BF4-0E5B1B67F167}" type="datetimeFigureOut">
              <a:rPr lang="fr-FR" smtClean="0"/>
              <a:t>06/06/2017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DEB4-CD10-4DCE-B7E1-146371FFF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75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8A1E-88E8-4D8D-9BF4-0E5B1B67F167}" type="datetimeFigureOut">
              <a:rPr lang="fr-FR" smtClean="0"/>
              <a:t>06/06/2017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DEB4-CD10-4DCE-B7E1-146371FFF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17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6940868"/>
            <a:ext cx="9181148" cy="2145268"/>
          </a:xfrm>
        </p:spPr>
        <p:txBody>
          <a:bodyPr anchor="t"/>
          <a:lstStyle>
            <a:lvl1pPr algn="l">
              <a:defRPr sz="54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4578074"/>
            <a:ext cx="9181148" cy="2362795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722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344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516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688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861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033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2054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9377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8A1E-88E8-4D8D-9BF4-0E5B1B67F167}" type="datetimeFigureOut">
              <a:rPr lang="fr-FR" smtClean="0"/>
              <a:t>06/06/2017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DEB4-CD10-4DCE-B7E1-146371FFF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477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2520316"/>
            <a:ext cx="4770596" cy="712839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2520316"/>
            <a:ext cx="4770596" cy="712839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8A1E-88E8-4D8D-9BF4-0E5B1B67F167}" type="datetimeFigureOut">
              <a:rPr lang="fr-FR" smtClean="0"/>
              <a:t>06/06/2017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DEB4-CD10-4DCE-B7E1-146371FFF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55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2417803"/>
            <a:ext cx="4772472" cy="100762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7220" indent="0">
              <a:buNone/>
              <a:defRPr sz="2700" b="1"/>
            </a:lvl2pPr>
            <a:lvl3pPr marL="1234440" indent="0">
              <a:buNone/>
              <a:defRPr sz="2400" b="1"/>
            </a:lvl3pPr>
            <a:lvl4pPr marL="1851660" indent="0">
              <a:buNone/>
              <a:defRPr sz="2200" b="1"/>
            </a:lvl4pPr>
            <a:lvl5pPr marL="2468880" indent="0">
              <a:buNone/>
              <a:defRPr sz="2200" b="1"/>
            </a:lvl5pPr>
            <a:lvl6pPr marL="3086100" indent="0">
              <a:buNone/>
              <a:defRPr sz="2200" b="1"/>
            </a:lvl6pPr>
            <a:lvl7pPr marL="3703320" indent="0">
              <a:buNone/>
              <a:defRPr sz="2200" b="1"/>
            </a:lvl7pPr>
            <a:lvl8pPr marL="4320540" indent="0">
              <a:buNone/>
              <a:defRPr sz="2200" b="1"/>
            </a:lvl8pPr>
            <a:lvl9pPr marL="4937760" indent="0">
              <a:buNone/>
              <a:defRPr sz="2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3425428"/>
            <a:ext cx="4772472" cy="622327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2417803"/>
            <a:ext cx="4774347" cy="100762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7220" indent="0">
              <a:buNone/>
              <a:defRPr sz="2700" b="1"/>
            </a:lvl2pPr>
            <a:lvl3pPr marL="1234440" indent="0">
              <a:buNone/>
              <a:defRPr sz="2400" b="1"/>
            </a:lvl3pPr>
            <a:lvl4pPr marL="1851660" indent="0">
              <a:buNone/>
              <a:defRPr sz="2200" b="1"/>
            </a:lvl4pPr>
            <a:lvl5pPr marL="2468880" indent="0">
              <a:buNone/>
              <a:defRPr sz="2200" b="1"/>
            </a:lvl5pPr>
            <a:lvl6pPr marL="3086100" indent="0">
              <a:buNone/>
              <a:defRPr sz="2200" b="1"/>
            </a:lvl6pPr>
            <a:lvl7pPr marL="3703320" indent="0">
              <a:buNone/>
              <a:defRPr sz="2200" b="1"/>
            </a:lvl7pPr>
            <a:lvl8pPr marL="4320540" indent="0">
              <a:buNone/>
              <a:defRPr sz="2200" b="1"/>
            </a:lvl8pPr>
            <a:lvl9pPr marL="4937760" indent="0">
              <a:buNone/>
              <a:defRPr sz="2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3425428"/>
            <a:ext cx="4774347" cy="622327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8A1E-88E8-4D8D-9BF4-0E5B1B67F167}" type="datetimeFigureOut">
              <a:rPr lang="fr-FR" smtClean="0"/>
              <a:t>06/06/2017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DEB4-CD10-4DCE-B7E1-146371FFF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620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8A1E-88E8-4D8D-9BF4-0E5B1B67F167}" type="datetimeFigureOut">
              <a:rPr lang="fr-FR" smtClean="0"/>
              <a:t>06/06/2017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DEB4-CD10-4DCE-B7E1-146371FFF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95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8A1E-88E8-4D8D-9BF4-0E5B1B67F167}" type="datetimeFigureOut">
              <a:rPr lang="fr-FR" smtClean="0"/>
              <a:t>06/06/2017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DEB4-CD10-4DCE-B7E1-146371FFF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725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430054"/>
            <a:ext cx="3553570" cy="183022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430055"/>
            <a:ext cx="6038255" cy="9218653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2260283"/>
            <a:ext cx="3553570" cy="7388424"/>
          </a:xfrm>
        </p:spPr>
        <p:txBody>
          <a:bodyPr/>
          <a:lstStyle>
            <a:lvl1pPr marL="0" indent="0">
              <a:buNone/>
              <a:defRPr sz="1900"/>
            </a:lvl1pPr>
            <a:lvl2pPr marL="617220" indent="0">
              <a:buNone/>
              <a:defRPr sz="1600"/>
            </a:lvl2pPr>
            <a:lvl3pPr marL="1234440" indent="0">
              <a:buNone/>
              <a:defRPr sz="1400"/>
            </a:lvl3pPr>
            <a:lvl4pPr marL="1851660" indent="0">
              <a:buNone/>
              <a:defRPr sz="1200"/>
            </a:lvl4pPr>
            <a:lvl5pPr marL="2468880" indent="0">
              <a:buNone/>
              <a:defRPr sz="1200"/>
            </a:lvl5pPr>
            <a:lvl6pPr marL="3086100" indent="0">
              <a:buNone/>
              <a:defRPr sz="1200"/>
            </a:lvl6pPr>
            <a:lvl7pPr marL="3703320" indent="0">
              <a:buNone/>
              <a:defRPr sz="1200"/>
            </a:lvl7pPr>
            <a:lvl8pPr marL="4320540" indent="0">
              <a:buNone/>
              <a:defRPr sz="1200"/>
            </a:lvl8pPr>
            <a:lvl9pPr marL="4937760" indent="0">
              <a:buNone/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8A1E-88E8-4D8D-9BF4-0E5B1B67F167}" type="datetimeFigureOut">
              <a:rPr lang="fr-FR" smtClean="0"/>
              <a:t>06/06/2017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DEB4-CD10-4DCE-B7E1-146371FFF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165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7560945"/>
            <a:ext cx="6480810" cy="892612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965121"/>
            <a:ext cx="6480810" cy="6480810"/>
          </a:xfrm>
        </p:spPr>
        <p:txBody>
          <a:bodyPr/>
          <a:lstStyle>
            <a:lvl1pPr marL="0" indent="0">
              <a:buNone/>
              <a:defRPr sz="4300"/>
            </a:lvl1pPr>
            <a:lvl2pPr marL="617220" indent="0">
              <a:buNone/>
              <a:defRPr sz="3800"/>
            </a:lvl2pPr>
            <a:lvl3pPr marL="1234440" indent="0">
              <a:buNone/>
              <a:defRPr sz="3200"/>
            </a:lvl3pPr>
            <a:lvl4pPr marL="1851660" indent="0">
              <a:buNone/>
              <a:defRPr sz="2700"/>
            </a:lvl4pPr>
            <a:lvl5pPr marL="2468880" indent="0">
              <a:buNone/>
              <a:defRPr sz="2700"/>
            </a:lvl5pPr>
            <a:lvl6pPr marL="3086100" indent="0">
              <a:buNone/>
              <a:defRPr sz="2700"/>
            </a:lvl6pPr>
            <a:lvl7pPr marL="3703320" indent="0">
              <a:buNone/>
              <a:defRPr sz="2700"/>
            </a:lvl7pPr>
            <a:lvl8pPr marL="4320540" indent="0">
              <a:buNone/>
              <a:defRPr sz="2700"/>
            </a:lvl8pPr>
            <a:lvl9pPr marL="4937760" indent="0">
              <a:buNone/>
              <a:defRPr sz="27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8453557"/>
            <a:ext cx="6480810" cy="1267658"/>
          </a:xfrm>
        </p:spPr>
        <p:txBody>
          <a:bodyPr/>
          <a:lstStyle>
            <a:lvl1pPr marL="0" indent="0">
              <a:buNone/>
              <a:defRPr sz="1900"/>
            </a:lvl1pPr>
            <a:lvl2pPr marL="617220" indent="0">
              <a:buNone/>
              <a:defRPr sz="1600"/>
            </a:lvl2pPr>
            <a:lvl3pPr marL="1234440" indent="0">
              <a:buNone/>
              <a:defRPr sz="1400"/>
            </a:lvl3pPr>
            <a:lvl4pPr marL="1851660" indent="0">
              <a:buNone/>
              <a:defRPr sz="1200"/>
            </a:lvl4pPr>
            <a:lvl5pPr marL="2468880" indent="0">
              <a:buNone/>
              <a:defRPr sz="1200"/>
            </a:lvl5pPr>
            <a:lvl6pPr marL="3086100" indent="0">
              <a:buNone/>
              <a:defRPr sz="1200"/>
            </a:lvl6pPr>
            <a:lvl7pPr marL="3703320" indent="0">
              <a:buNone/>
              <a:defRPr sz="1200"/>
            </a:lvl7pPr>
            <a:lvl8pPr marL="4320540" indent="0">
              <a:buNone/>
              <a:defRPr sz="1200"/>
            </a:lvl8pPr>
            <a:lvl9pPr marL="4937760" indent="0">
              <a:buNone/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8A1E-88E8-4D8D-9BF4-0E5B1B67F167}" type="datetimeFigureOut">
              <a:rPr lang="fr-FR" smtClean="0"/>
              <a:t>06/06/2017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DEB4-CD10-4DCE-B7E1-146371FFF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46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432555"/>
            <a:ext cx="9721215" cy="1800225"/>
          </a:xfrm>
          <a:prstGeom prst="rect">
            <a:avLst/>
          </a:prstGeom>
        </p:spPr>
        <p:txBody>
          <a:bodyPr vert="horz" lIns="123444" tIns="61722" rIns="123444" bIns="61722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2520316"/>
            <a:ext cx="9721215" cy="7128392"/>
          </a:xfrm>
          <a:prstGeom prst="rect">
            <a:avLst/>
          </a:prstGeom>
        </p:spPr>
        <p:txBody>
          <a:bodyPr vert="horz" lIns="123444" tIns="61722" rIns="123444" bIns="61722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10011252"/>
            <a:ext cx="2520315" cy="575072"/>
          </a:xfrm>
          <a:prstGeom prst="rect">
            <a:avLst/>
          </a:prstGeom>
        </p:spPr>
        <p:txBody>
          <a:bodyPr vert="horz" lIns="123444" tIns="61722" rIns="123444" bIns="61722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58A1E-88E8-4D8D-9BF4-0E5B1B67F167}" type="datetimeFigureOut">
              <a:rPr lang="fr-FR" smtClean="0"/>
              <a:t>06/06/2017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10011252"/>
            <a:ext cx="3420428" cy="575072"/>
          </a:xfrm>
          <a:prstGeom prst="rect">
            <a:avLst/>
          </a:prstGeom>
        </p:spPr>
        <p:txBody>
          <a:bodyPr vert="horz" lIns="123444" tIns="61722" rIns="123444" bIns="61722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10011252"/>
            <a:ext cx="2520315" cy="575072"/>
          </a:xfrm>
          <a:prstGeom prst="rect">
            <a:avLst/>
          </a:prstGeom>
        </p:spPr>
        <p:txBody>
          <a:bodyPr vert="horz" lIns="123444" tIns="61722" rIns="123444" bIns="61722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2DEB4-CD10-4DCE-B7E1-146371FFF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08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3444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915" indent="-462915" algn="l" defTabSz="123444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983" indent="-385763" algn="l" defTabSz="1234440" rtl="0" eaLnBrk="1" latinLnBrk="0" hangingPunct="1">
        <a:spcBef>
          <a:spcPct val="20000"/>
        </a:spcBef>
        <a:buFont typeface="Arial" panose="020B0604020202020204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43050" indent="-308610" algn="l" defTabSz="12344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60270" indent="-308610" algn="l" defTabSz="123444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77490" indent="-308610" algn="l" defTabSz="123444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4710" indent="-308610" algn="l" defTabSz="12344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11930" indent="-308610" algn="l" defTabSz="12344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29150" indent="-308610" algn="l" defTabSz="12344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46370" indent="-308610" algn="l" defTabSz="12344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3444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5166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8610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70332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2054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3776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032523" y="4176539"/>
            <a:ext cx="210025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 smtClean="0">
                <a:solidFill>
                  <a:srgbClr val="FF33CC"/>
                </a:solidFill>
              </a:rPr>
              <a:t>Dieu</a:t>
            </a:r>
            <a:endParaRPr lang="fr-FR" sz="8000" dirty="0">
              <a:solidFill>
                <a:srgbClr val="FF33CC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706862" y="3096419"/>
            <a:ext cx="2522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rgbClr val="CC00FF"/>
                </a:solidFill>
              </a:rPr>
              <a:t>Existence</a:t>
            </a:r>
            <a:endParaRPr lang="fr-FR" sz="4800" dirty="0">
              <a:solidFill>
                <a:srgbClr val="CC00FF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270802" y="2096397"/>
            <a:ext cx="24588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rgbClr val="CC00FF"/>
                </a:solidFill>
              </a:rPr>
              <a:t>Question</a:t>
            </a:r>
            <a:endParaRPr lang="fr-FR" sz="4800" dirty="0">
              <a:solidFill>
                <a:srgbClr val="CC00FF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600009" y="6466495"/>
            <a:ext cx="25426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rgbClr val="CC00FF"/>
                </a:solidFill>
              </a:rPr>
              <a:t>Certitude</a:t>
            </a:r>
            <a:endParaRPr lang="fr-FR" sz="4800" dirty="0">
              <a:solidFill>
                <a:srgbClr val="CC00FF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07278" y="2129072"/>
            <a:ext cx="16974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rgbClr val="CC00FF"/>
                </a:solidFill>
              </a:rPr>
              <a:t>Croire</a:t>
            </a:r>
            <a:endParaRPr lang="fr-FR" sz="4800" dirty="0">
              <a:solidFill>
                <a:srgbClr val="CC00FF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05873" y="7017950"/>
            <a:ext cx="19161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rgbClr val="CC00FF"/>
                </a:solidFill>
              </a:rPr>
              <a:t>Preuve</a:t>
            </a:r>
            <a:endParaRPr lang="fr-FR" sz="4800" dirty="0">
              <a:solidFill>
                <a:srgbClr val="CC00FF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201429" y="8425011"/>
            <a:ext cx="19333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rgbClr val="CC00FF"/>
                </a:solidFill>
              </a:rPr>
              <a:t>Douter</a:t>
            </a:r>
            <a:endParaRPr lang="fr-FR" sz="4800" dirty="0">
              <a:solidFill>
                <a:srgbClr val="CC00FF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 rot="16200000">
            <a:off x="870040" y="4422759"/>
            <a:ext cx="3905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rgbClr val="CC00FF"/>
                </a:solidFill>
              </a:rPr>
              <a:t>Transcendance</a:t>
            </a:r>
            <a:endParaRPr lang="fr-FR" sz="4800" dirty="0">
              <a:solidFill>
                <a:srgbClr val="CC00FF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511025" y="5493890"/>
            <a:ext cx="199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FF66CC"/>
                </a:solidFill>
              </a:rPr>
              <a:t>Créateur</a:t>
            </a:r>
            <a:endParaRPr lang="fr-FR" sz="4000" dirty="0">
              <a:solidFill>
                <a:srgbClr val="FF66CC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706862" y="7194399"/>
            <a:ext cx="15545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solidFill>
                  <a:srgbClr val="FF66CC"/>
                </a:solidFill>
              </a:rPr>
              <a:t>Mythe</a:t>
            </a:r>
            <a:endParaRPr lang="fr-FR" sz="4000" dirty="0">
              <a:solidFill>
                <a:srgbClr val="FF66CC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328667" y="1440235"/>
            <a:ext cx="19421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solidFill>
                  <a:srgbClr val="FF66CC"/>
                </a:solidFill>
              </a:rPr>
              <a:t>Légende</a:t>
            </a:r>
            <a:endParaRPr lang="fr-FR" sz="4000" dirty="0">
              <a:solidFill>
                <a:srgbClr val="FF66CC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023688" y="792163"/>
            <a:ext cx="18453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rgbClr val="CC00FF"/>
                </a:solidFill>
              </a:rPr>
              <a:t>Raison</a:t>
            </a:r>
            <a:endParaRPr lang="fr-FR" sz="4800" dirty="0">
              <a:solidFill>
                <a:srgbClr val="CC00FF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570088" y="5493890"/>
            <a:ext cx="9248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rgbClr val="CC00FF"/>
                </a:solidFill>
              </a:rPr>
              <a:t>Foi</a:t>
            </a:r>
            <a:endParaRPr lang="fr-FR" sz="4800" dirty="0">
              <a:solidFill>
                <a:srgbClr val="CC00FF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752271" y="6220275"/>
            <a:ext cx="6607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 smtClean="0">
                <a:solidFill>
                  <a:srgbClr val="FF33CC"/>
                </a:solidFill>
              </a:rPr>
              <a:t>?</a:t>
            </a:r>
            <a:endParaRPr lang="fr-FR" sz="8000" dirty="0">
              <a:solidFill>
                <a:srgbClr val="FF33CC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274905" y="3219530"/>
            <a:ext cx="18660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FF66CC"/>
                </a:solidFill>
              </a:rPr>
              <a:t>Sauveur</a:t>
            </a:r>
            <a:endParaRPr lang="fr-FR" sz="4000" dirty="0">
              <a:solidFill>
                <a:srgbClr val="FF66CC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514325" y="9505131"/>
            <a:ext cx="2321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FF66CC"/>
                </a:solidFill>
              </a:rPr>
              <a:t>Libérateur</a:t>
            </a:r>
            <a:endParaRPr lang="fr-FR" sz="4000" dirty="0">
              <a:solidFill>
                <a:srgbClr val="FF66CC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409066" y="7846605"/>
            <a:ext cx="11101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FF66CC"/>
                </a:solidFill>
              </a:rPr>
              <a:t>Juge</a:t>
            </a:r>
            <a:endParaRPr lang="fr-FR" sz="4000" dirty="0">
              <a:solidFill>
                <a:srgbClr val="FF66CC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174558" y="8212918"/>
            <a:ext cx="1172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rgbClr val="CC00CC"/>
                </a:solidFill>
              </a:rPr>
              <a:t>Athée</a:t>
            </a:r>
            <a:endParaRPr lang="fr-FR" sz="3200" dirty="0">
              <a:solidFill>
                <a:srgbClr val="CC00CC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740515" y="9212743"/>
            <a:ext cx="1181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rgbClr val="CC00CC"/>
                </a:solidFill>
              </a:rPr>
              <a:t>Cause</a:t>
            </a:r>
            <a:endParaRPr lang="fr-FR" sz="3200" dirty="0">
              <a:solidFill>
                <a:srgbClr val="CC00CC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 rot="16200000">
            <a:off x="3292892" y="7150411"/>
            <a:ext cx="21259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rgbClr val="CC00CC"/>
                </a:solidFill>
              </a:rPr>
              <a:t>Philosophie</a:t>
            </a:r>
            <a:endParaRPr lang="fr-FR" sz="3200" dirty="0">
              <a:solidFill>
                <a:srgbClr val="CC00CC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914569" y="5635500"/>
            <a:ext cx="1514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rgbClr val="CC00CC"/>
                </a:solidFill>
              </a:rPr>
              <a:t>Religion</a:t>
            </a:r>
            <a:endParaRPr lang="fr-FR" sz="3200" dirty="0">
              <a:solidFill>
                <a:srgbClr val="CC00CC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8208590" y="4545870"/>
            <a:ext cx="14819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rgbClr val="CC00CC"/>
                </a:solidFill>
              </a:rPr>
              <a:t>Croyant</a:t>
            </a:r>
            <a:endParaRPr lang="fr-FR" sz="3200" dirty="0">
              <a:solidFill>
                <a:srgbClr val="CC00CC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088648" y="2219507"/>
            <a:ext cx="2073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rgbClr val="CC00CC"/>
                </a:solidFill>
              </a:rPr>
              <a:t>Agnostique</a:t>
            </a:r>
            <a:endParaRPr lang="fr-FR" sz="3200" dirty="0">
              <a:solidFill>
                <a:srgbClr val="CC00CC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992899" y="5795071"/>
            <a:ext cx="8589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rgbClr val="CC00CC"/>
                </a:solidFill>
              </a:rPr>
              <a:t>Être</a:t>
            </a:r>
            <a:endParaRPr lang="fr-FR" sz="3200" dirty="0">
              <a:solidFill>
                <a:srgbClr val="CC00CC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984412" y="915273"/>
            <a:ext cx="7970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rgbClr val="CC00CC"/>
                </a:solidFill>
              </a:rPr>
              <a:t>Ciel</a:t>
            </a:r>
            <a:endParaRPr lang="fr-FR" sz="3200" dirty="0">
              <a:solidFill>
                <a:srgbClr val="CC00CC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902848" y="8054685"/>
            <a:ext cx="14199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FF66CC"/>
                </a:solidFill>
              </a:rPr>
              <a:t>Bonté</a:t>
            </a:r>
            <a:endParaRPr lang="fr-FR" sz="4000" dirty="0">
              <a:solidFill>
                <a:srgbClr val="FF66CC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741978" y="1623160"/>
            <a:ext cx="1252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FF66CC"/>
                </a:solidFill>
              </a:rPr>
              <a:t>Désir</a:t>
            </a:r>
            <a:endParaRPr lang="fr-FR" sz="4000" dirty="0">
              <a:solidFill>
                <a:srgbClr val="FF66CC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243787" y="561330"/>
            <a:ext cx="978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66CC"/>
                </a:solidFill>
              </a:rPr>
              <a:t>Diable</a:t>
            </a:r>
            <a:endParaRPr lang="fr-FR" dirty="0">
              <a:solidFill>
                <a:srgbClr val="FF66CC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8777367" y="5697054"/>
            <a:ext cx="1364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66CC"/>
                </a:solidFill>
              </a:rPr>
              <a:t>Invention</a:t>
            </a:r>
            <a:endParaRPr lang="fr-FR" dirty="0">
              <a:solidFill>
                <a:srgbClr val="FF66CC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563403" y="4376593"/>
            <a:ext cx="862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66CC"/>
                </a:solidFill>
              </a:rPr>
              <a:t>Secte</a:t>
            </a:r>
            <a:endParaRPr lang="fr-FR" dirty="0">
              <a:solidFill>
                <a:srgbClr val="FF66CC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1040032" y="9274297"/>
            <a:ext cx="1432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66CC"/>
                </a:solidFill>
              </a:rPr>
              <a:t>Optionnel</a:t>
            </a:r>
            <a:endParaRPr lang="fr-FR" dirty="0">
              <a:solidFill>
                <a:srgbClr val="FF66CC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112267" y="7593020"/>
            <a:ext cx="1338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66CC"/>
                </a:solidFill>
              </a:rPr>
              <a:t>Facultatif</a:t>
            </a:r>
            <a:endParaRPr lang="fr-FR" dirty="0">
              <a:solidFill>
                <a:srgbClr val="FF66CC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2994244" y="6835827"/>
            <a:ext cx="992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66CC"/>
                </a:solidFill>
              </a:rPr>
              <a:t>Intime</a:t>
            </a:r>
            <a:endParaRPr lang="fr-FR" dirty="0">
              <a:solidFill>
                <a:srgbClr val="FF66CC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42140" y="3342640"/>
            <a:ext cx="1125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66CC"/>
                </a:solidFill>
              </a:rPr>
              <a:t>Science</a:t>
            </a:r>
            <a:endParaRPr lang="fr-FR" dirty="0">
              <a:solidFill>
                <a:srgbClr val="FF66CC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499842" y="4110711"/>
            <a:ext cx="1536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66CC"/>
                </a:solidFill>
              </a:rPr>
              <a:t>Nécessaire</a:t>
            </a:r>
            <a:endParaRPr lang="fr-FR" dirty="0">
              <a:solidFill>
                <a:srgbClr val="FF66CC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8834993" y="1623160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66CC"/>
                </a:solidFill>
              </a:rPr>
              <a:t>MDR</a:t>
            </a:r>
            <a:endParaRPr lang="fr-FR" dirty="0">
              <a:solidFill>
                <a:srgbClr val="FF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0034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36</Words>
  <Application>Microsoft Office PowerPoint</Application>
  <PresentationFormat>Personnalisé</PresentationFormat>
  <Paragraphs>36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Oudot Véronique</dc:creator>
  <cp:lastModifiedBy>Oudot Véronique</cp:lastModifiedBy>
  <cp:revision>4</cp:revision>
  <dcterms:created xsi:type="dcterms:W3CDTF">2017-05-16T07:32:48Z</dcterms:created>
  <dcterms:modified xsi:type="dcterms:W3CDTF">2017-06-06T09:53:49Z</dcterms:modified>
</cp:coreProperties>
</file>