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10801350"/>
  <p:notesSz cx="6858000" cy="9144000"/>
  <p:defaultTextStyle>
    <a:defPPr>
      <a:defRPr lang="fr-FR"/>
    </a:defPPr>
    <a:lvl1pPr marL="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72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44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16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6888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8610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033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205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377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00CC"/>
    <a:srgbClr val="CC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26"/>
      </p:cViewPr>
      <p:guideLst>
        <p:guide orient="horz" pos="340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0101" y="3355420"/>
            <a:ext cx="9181148" cy="231528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0203" y="6120765"/>
            <a:ext cx="7560945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86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41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830979" y="432556"/>
            <a:ext cx="2430304" cy="921615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0067" y="432556"/>
            <a:ext cx="7110889" cy="921615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75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1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3232" y="6940868"/>
            <a:ext cx="9181148" cy="2145268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53232" y="4578074"/>
            <a:ext cx="9181148" cy="2362795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72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344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516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688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861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033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205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377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7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68" y="2520316"/>
            <a:ext cx="4770596" cy="712839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90686" y="2520316"/>
            <a:ext cx="4770596" cy="712839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55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68" y="2417803"/>
            <a:ext cx="4772472" cy="100762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0068" y="3425428"/>
            <a:ext cx="4772472" cy="622327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86936" y="2417803"/>
            <a:ext cx="4774347" cy="100762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86936" y="3425428"/>
            <a:ext cx="4774347" cy="622327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20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95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25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8" y="430054"/>
            <a:ext cx="3553570" cy="183022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3028" y="430055"/>
            <a:ext cx="6038255" cy="9218653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0068" y="2260283"/>
            <a:ext cx="3553570" cy="7388424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16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7140" y="7560945"/>
            <a:ext cx="6480810" cy="8926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117140" y="965121"/>
            <a:ext cx="6480810" cy="6480810"/>
          </a:xfrm>
        </p:spPr>
        <p:txBody>
          <a:bodyPr/>
          <a:lstStyle>
            <a:lvl1pPr marL="0" indent="0">
              <a:buNone/>
              <a:defRPr sz="4300"/>
            </a:lvl1pPr>
            <a:lvl2pPr marL="617220" indent="0">
              <a:buNone/>
              <a:defRPr sz="3800"/>
            </a:lvl2pPr>
            <a:lvl3pPr marL="1234440" indent="0">
              <a:buNone/>
              <a:defRPr sz="3200"/>
            </a:lvl3pPr>
            <a:lvl4pPr marL="1851660" indent="0">
              <a:buNone/>
              <a:defRPr sz="2700"/>
            </a:lvl4pPr>
            <a:lvl5pPr marL="2468880" indent="0">
              <a:buNone/>
              <a:defRPr sz="2700"/>
            </a:lvl5pPr>
            <a:lvl6pPr marL="3086100" indent="0">
              <a:buNone/>
              <a:defRPr sz="2700"/>
            </a:lvl6pPr>
            <a:lvl7pPr marL="3703320" indent="0">
              <a:buNone/>
              <a:defRPr sz="2700"/>
            </a:lvl7pPr>
            <a:lvl8pPr marL="4320540" indent="0">
              <a:buNone/>
              <a:defRPr sz="2700"/>
            </a:lvl8pPr>
            <a:lvl9pPr marL="4937760" indent="0">
              <a:buNone/>
              <a:defRPr sz="27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17140" y="8453557"/>
            <a:ext cx="6480810" cy="1267658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46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68" y="432555"/>
            <a:ext cx="9721215" cy="1800225"/>
          </a:xfrm>
          <a:prstGeom prst="rect">
            <a:avLst/>
          </a:prstGeom>
        </p:spPr>
        <p:txBody>
          <a:bodyPr vert="horz" lIns="123444" tIns="61722" rIns="123444" bIns="6172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68" y="2520316"/>
            <a:ext cx="9721215" cy="7128392"/>
          </a:xfrm>
          <a:prstGeom prst="rect">
            <a:avLst/>
          </a:prstGeom>
        </p:spPr>
        <p:txBody>
          <a:bodyPr vert="horz" lIns="123444" tIns="61722" rIns="123444" bIns="6172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40068" y="10011252"/>
            <a:ext cx="2520315" cy="57507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90461" y="10011252"/>
            <a:ext cx="3420428" cy="57507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40968" y="10011252"/>
            <a:ext cx="2520315" cy="57507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08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3444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915" indent="-462915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983" indent="-385763" algn="l" defTabSz="12344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7749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471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1193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2915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4637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16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610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033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77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32523" y="4176539"/>
            <a:ext cx="21002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33CC"/>
                </a:solidFill>
              </a:rPr>
              <a:t>Dieu</a:t>
            </a:r>
            <a:endParaRPr lang="fr-FR" sz="8000" dirty="0">
              <a:solidFill>
                <a:srgbClr val="FF33CC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06862" y="3096419"/>
            <a:ext cx="2522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Existence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70802" y="2096397"/>
            <a:ext cx="2458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Question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00009" y="6466495"/>
            <a:ext cx="2542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Certitude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7278" y="2129072"/>
            <a:ext cx="16974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Croire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05873" y="7017950"/>
            <a:ext cx="1916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Preuve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01429" y="8425011"/>
            <a:ext cx="1933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Douter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6200000">
            <a:off x="870040" y="4422759"/>
            <a:ext cx="3905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Transcendance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11025" y="5493890"/>
            <a:ext cx="199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66CC"/>
                </a:solidFill>
              </a:rPr>
              <a:t>Créateur</a:t>
            </a:r>
            <a:endParaRPr lang="fr-FR" sz="4000" dirty="0">
              <a:solidFill>
                <a:srgbClr val="FF66CC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06862" y="7194399"/>
            <a:ext cx="1554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66CC"/>
                </a:solidFill>
              </a:rPr>
              <a:t>Mythe</a:t>
            </a:r>
            <a:endParaRPr lang="fr-FR" sz="4000" dirty="0">
              <a:solidFill>
                <a:srgbClr val="FF66CC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28667" y="1440235"/>
            <a:ext cx="1942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66CC"/>
                </a:solidFill>
              </a:rPr>
              <a:t>Légende</a:t>
            </a:r>
            <a:endParaRPr lang="fr-FR" sz="4000" dirty="0">
              <a:solidFill>
                <a:srgbClr val="FF66CC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023688" y="792163"/>
            <a:ext cx="1845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Raison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570088" y="5493890"/>
            <a:ext cx="924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Foi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52271" y="6220275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33CC"/>
                </a:solidFill>
              </a:rPr>
              <a:t>?</a:t>
            </a:r>
            <a:endParaRPr lang="fr-FR" sz="8000" dirty="0">
              <a:solidFill>
                <a:srgbClr val="FF33CC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274905" y="3219530"/>
            <a:ext cx="186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66CC"/>
                </a:solidFill>
              </a:rPr>
              <a:t>Sauveur</a:t>
            </a:r>
            <a:endParaRPr lang="fr-FR" sz="4000" dirty="0">
              <a:solidFill>
                <a:srgbClr val="FF66CC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14325" y="9505131"/>
            <a:ext cx="2321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66CC"/>
                </a:solidFill>
              </a:rPr>
              <a:t>Libérateur</a:t>
            </a:r>
            <a:endParaRPr lang="fr-FR" sz="4000" dirty="0">
              <a:solidFill>
                <a:srgbClr val="FF66CC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409066" y="7846605"/>
            <a:ext cx="1110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66CC"/>
                </a:solidFill>
              </a:rPr>
              <a:t>Juge</a:t>
            </a:r>
            <a:endParaRPr lang="fr-FR" sz="4000" dirty="0">
              <a:solidFill>
                <a:srgbClr val="FF66CC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174558" y="8212918"/>
            <a:ext cx="1172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</a:rPr>
              <a:t>Athée</a:t>
            </a:r>
            <a:endParaRPr lang="fr-FR" sz="3200" dirty="0">
              <a:solidFill>
                <a:srgbClr val="CC00CC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740515" y="9212743"/>
            <a:ext cx="1181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</a:rPr>
              <a:t>Cause</a:t>
            </a:r>
            <a:endParaRPr lang="fr-FR" sz="3200" dirty="0">
              <a:solidFill>
                <a:srgbClr val="CC00CC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 rot="16200000">
            <a:off x="3292892" y="7150411"/>
            <a:ext cx="2125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</a:rPr>
              <a:t>Philosophie</a:t>
            </a:r>
            <a:endParaRPr lang="fr-FR" sz="3200" dirty="0">
              <a:solidFill>
                <a:srgbClr val="CC00CC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914569" y="5635500"/>
            <a:ext cx="1514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</a:rPr>
              <a:t>Religion</a:t>
            </a:r>
            <a:endParaRPr lang="fr-FR" sz="3200" dirty="0">
              <a:solidFill>
                <a:srgbClr val="CC00CC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208590" y="4545870"/>
            <a:ext cx="1481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</a:rPr>
              <a:t>Croyant</a:t>
            </a:r>
            <a:endParaRPr lang="fr-FR" sz="3200" dirty="0">
              <a:solidFill>
                <a:srgbClr val="CC00CC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088648" y="2219507"/>
            <a:ext cx="2073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</a:rPr>
              <a:t>Agnostique</a:t>
            </a:r>
            <a:endParaRPr lang="fr-FR" sz="3200" dirty="0">
              <a:solidFill>
                <a:srgbClr val="CC00CC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992899" y="5795071"/>
            <a:ext cx="858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</a:rPr>
              <a:t>Être</a:t>
            </a:r>
            <a:endParaRPr lang="fr-FR" sz="3200" dirty="0">
              <a:solidFill>
                <a:srgbClr val="CC00CC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984412" y="915273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</a:rPr>
              <a:t>Ciel</a:t>
            </a:r>
            <a:endParaRPr lang="fr-FR" sz="3200" dirty="0">
              <a:solidFill>
                <a:srgbClr val="CC00CC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902848" y="8054685"/>
            <a:ext cx="14199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66CC"/>
                </a:solidFill>
              </a:rPr>
              <a:t>Bonté</a:t>
            </a:r>
            <a:endParaRPr lang="fr-FR" sz="4000" dirty="0">
              <a:solidFill>
                <a:srgbClr val="FF66CC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741978" y="1623160"/>
            <a:ext cx="125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66CC"/>
                </a:solidFill>
              </a:rPr>
              <a:t>Désir</a:t>
            </a:r>
            <a:endParaRPr lang="fr-FR" sz="4000" dirty="0">
              <a:solidFill>
                <a:srgbClr val="FF66CC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243787" y="561330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Diable</a:t>
            </a:r>
            <a:endParaRPr lang="fr-FR" dirty="0">
              <a:solidFill>
                <a:srgbClr val="FF66CC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8777367" y="5697054"/>
            <a:ext cx="1364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Invention</a:t>
            </a:r>
            <a:endParaRPr lang="fr-FR" dirty="0">
              <a:solidFill>
                <a:srgbClr val="FF66CC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63403" y="4376593"/>
            <a:ext cx="86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Secte</a:t>
            </a:r>
            <a:endParaRPr lang="fr-FR" dirty="0">
              <a:solidFill>
                <a:srgbClr val="FF66CC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040032" y="9274297"/>
            <a:ext cx="1432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Optionnel</a:t>
            </a:r>
            <a:endParaRPr lang="fr-FR" dirty="0">
              <a:solidFill>
                <a:srgbClr val="FF66CC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112267" y="7593020"/>
            <a:ext cx="1338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Facultatif</a:t>
            </a:r>
            <a:endParaRPr lang="fr-FR" dirty="0">
              <a:solidFill>
                <a:srgbClr val="FF66CC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994244" y="6835827"/>
            <a:ext cx="992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Intime</a:t>
            </a:r>
            <a:endParaRPr lang="fr-FR" dirty="0">
              <a:solidFill>
                <a:srgbClr val="FF66CC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42140" y="3342640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Science</a:t>
            </a:r>
            <a:endParaRPr lang="fr-FR" dirty="0">
              <a:solidFill>
                <a:srgbClr val="FF66CC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499842" y="4110711"/>
            <a:ext cx="153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Nécessaire</a:t>
            </a:r>
            <a:endParaRPr lang="fr-FR" dirty="0">
              <a:solidFill>
                <a:srgbClr val="FF66CC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8834993" y="162316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CC"/>
                </a:solidFill>
              </a:rPr>
              <a:t>MDR</a:t>
            </a:r>
            <a:endParaRPr lang="fr-FR" dirty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034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Oudot Véronique</dc:creator>
  <cp:lastModifiedBy>Oudot Véronique</cp:lastModifiedBy>
  <cp:revision>4</cp:revision>
  <dcterms:created xsi:type="dcterms:W3CDTF">2017-05-16T07:32:48Z</dcterms:created>
  <dcterms:modified xsi:type="dcterms:W3CDTF">2017-06-06T09:53:49Z</dcterms:modified>
</cp:coreProperties>
</file>