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10801350"/>
  <p:notesSz cx="6858000" cy="9144000"/>
  <p:defaultTextStyle>
    <a:defPPr>
      <a:defRPr lang="fr-FR"/>
    </a:defPPr>
    <a:lvl1pPr marL="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722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3444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5166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6888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8610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0332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2054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37760" algn="l" defTabSz="123444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3399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26"/>
      </p:cViewPr>
      <p:guideLst>
        <p:guide orient="horz" pos="3402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10101" y="3355420"/>
            <a:ext cx="9181148" cy="231528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20203" y="6120765"/>
            <a:ext cx="7560945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86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41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830979" y="432556"/>
            <a:ext cx="2430304" cy="921615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40067" y="432556"/>
            <a:ext cx="7110889" cy="921615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75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17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3232" y="6940868"/>
            <a:ext cx="9181148" cy="2145268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53232" y="4578074"/>
            <a:ext cx="9181148" cy="2362795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722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344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516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688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861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033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205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377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47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0068" y="2520316"/>
            <a:ext cx="4770596" cy="712839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90686" y="2520316"/>
            <a:ext cx="4770596" cy="712839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55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0068" y="2417803"/>
            <a:ext cx="4772472" cy="100762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7220" indent="0">
              <a:buNone/>
              <a:defRPr sz="2700" b="1"/>
            </a:lvl2pPr>
            <a:lvl3pPr marL="1234440" indent="0">
              <a:buNone/>
              <a:defRPr sz="2400" b="1"/>
            </a:lvl3pPr>
            <a:lvl4pPr marL="1851660" indent="0">
              <a:buNone/>
              <a:defRPr sz="2200" b="1"/>
            </a:lvl4pPr>
            <a:lvl5pPr marL="2468880" indent="0">
              <a:buNone/>
              <a:defRPr sz="2200" b="1"/>
            </a:lvl5pPr>
            <a:lvl6pPr marL="3086100" indent="0">
              <a:buNone/>
              <a:defRPr sz="2200" b="1"/>
            </a:lvl6pPr>
            <a:lvl7pPr marL="3703320" indent="0">
              <a:buNone/>
              <a:defRPr sz="2200" b="1"/>
            </a:lvl7pPr>
            <a:lvl8pPr marL="4320540" indent="0">
              <a:buNone/>
              <a:defRPr sz="2200" b="1"/>
            </a:lvl8pPr>
            <a:lvl9pPr marL="493776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0068" y="3425428"/>
            <a:ext cx="4772472" cy="622327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86936" y="2417803"/>
            <a:ext cx="4774347" cy="1007625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7220" indent="0">
              <a:buNone/>
              <a:defRPr sz="2700" b="1"/>
            </a:lvl2pPr>
            <a:lvl3pPr marL="1234440" indent="0">
              <a:buNone/>
              <a:defRPr sz="2400" b="1"/>
            </a:lvl3pPr>
            <a:lvl4pPr marL="1851660" indent="0">
              <a:buNone/>
              <a:defRPr sz="2200" b="1"/>
            </a:lvl4pPr>
            <a:lvl5pPr marL="2468880" indent="0">
              <a:buNone/>
              <a:defRPr sz="2200" b="1"/>
            </a:lvl5pPr>
            <a:lvl6pPr marL="3086100" indent="0">
              <a:buNone/>
              <a:defRPr sz="2200" b="1"/>
            </a:lvl6pPr>
            <a:lvl7pPr marL="3703320" indent="0">
              <a:buNone/>
              <a:defRPr sz="2200" b="1"/>
            </a:lvl7pPr>
            <a:lvl8pPr marL="4320540" indent="0">
              <a:buNone/>
              <a:defRPr sz="2200" b="1"/>
            </a:lvl8pPr>
            <a:lvl9pPr marL="493776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86936" y="3425428"/>
            <a:ext cx="4774347" cy="622327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20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95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25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068" y="430054"/>
            <a:ext cx="3553570" cy="183022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23028" y="430055"/>
            <a:ext cx="6038255" cy="9218653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40068" y="2260283"/>
            <a:ext cx="3553570" cy="7388424"/>
          </a:xfrm>
        </p:spPr>
        <p:txBody>
          <a:bodyPr/>
          <a:lstStyle>
            <a:lvl1pPr marL="0" indent="0">
              <a:buNone/>
              <a:defRPr sz="1900"/>
            </a:lvl1pPr>
            <a:lvl2pPr marL="617220" indent="0">
              <a:buNone/>
              <a:defRPr sz="1600"/>
            </a:lvl2pPr>
            <a:lvl3pPr marL="1234440" indent="0">
              <a:buNone/>
              <a:defRPr sz="1400"/>
            </a:lvl3pPr>
            <a:lvl4pPr marL="1851660" indent="0">
              <a:buNone/>
              <a:defRPr sz="1200"/>
            </a:lvl4pPr>
            <a:lvl5pPr marL="2468880" indent="0">
              <a:buNone/>
              <a:defRPr sz="1200"/>
            </a:lvl5pPr>
            <a:lvl6pPr marL="3086100" indent="0">
              <a:buNone/>
              <a:defRPr sz="1200"/>
            </a:lvl6pPr>
            <a:lvl7pPr marL="3703320" indent="0">
              <a:buNone/>
              <a:defRPr sz="1200"/>
            </a:lvl7pPr>
            <a:lvl8pPr marL="4320540" indent="0">
              <a:buNone/>
              <a:defRPr sz="1200"/>
            </a:lvl8pPr>
            <a:lvl9pPr marL="4937760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16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17140" y="7560945"/>
            <a:ext cx="6480810" cy="89261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117140" y="965121"/>
            <a:ext cx="6480810" cy="6480810"/>
          </a:xfrm>
        </p:spPr>
        <p:txBody>
          <a:bodyPr/>
          <a:lstStyle>
            <a:lvl1pPr marL="0" indent="0">
              <a:buNone/>
              <a:defRPr sz="4300"/>
            </a:lvl1pPr>
            <a:lvl2pPr marL="617220" indent="0">
              <a:buNone/>
              <a:defRPr sz="3800"/>
            </a:lvl2pPr>
            <a:lvl3pPr marL="1234440" indent="0">
              <a:buNone/>
              <a:defRPr sz="3200"/>
            </a:lvl3pPr>
            <a:lvl4pPr marL="1851660" indent="0">
              <a:buNone/>
              <a:defRPr sz="2700"/>
            </a:lvl4pPr>
            <a:lvl5pPr marL="2468880" indent="0">
              <a:buNone/>
              <a:defRPr sz="2700"/>
            </a:lvl5pPr>
            <a:lvl6pPr marL="3086100" indent="0">
              <a:buNone/>
              <a:defRPr sz="2700"/>
            </a:lvl6pPr>
            <a:lvl7pPr marL="3703320" indent="0">
              <a:buNone/>
              <a:defRPr sz="2700"/>
            </a:lvl7pPr>
            <a:lvl8pPr marL="4320540" indent="0">
              <a:buNone/>
              <a:defRPr sz="2700"/>
            </a:lvl8pPr>
            <a:lvl9pPr marL="4937760" indent="0">
              <a:buNone/>
              <a:defRPr sz="27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17140" y="8453557"/>
            <a:ext cx="6480810" cy="1267658"/>
          </a:xfrm>
        </p:spPr>
        <p:txBody>
          <a:bodyPr/>
          <a:lstStyle>
            <a:lvl1pPr marL="0" indent="0">
              <a:buNone/>
              <a:defRPr sz="1900"/>
            </a:lvl1pPr>
            <a:lvl2pPr marL="617220" indent="0">
              <a:buNone/>
              <a:defRPr sz="1600"/>
            </a:lvl2pPr>
            <a:lvl3pPr marL="1234440" indent="0">
              <a:buNone/>
              <a:defRPr sz="1400"/>
            </a:lvl3pPr>
            <a:lvl4pPr marL="1851660" indent="0">
              <a:buNone/>
              <a:defRPr sz="1200"/>
            </a:lvl4pPr>
            <a:lvl5pPr marL="2468880" indent="0">
              <a:buNone/>
              <a:defRPr sz="1200"/>
            </a:lvl5pPr>
            <a:lvl6pPr marL="3086100" indent="0">
              <a:buNone/>
              <a:defRPr sz="1200"/>
            </a:lvl6pPr>
            <a:lvl7pPr marL="3703320" indent="0">
              <a:buNone/>
              <a:defRPr sz="1200"/>
            </a:lvl7pPr>
            <a:lvl8pPr marL="4320540" indent="0">
              <a:buNone/>
              <a:defRPr sz="1200"/>
            </a:lvl8pPr>
            <a:lvl9pPr marL="4937760" indent="0">
              <a:buNone/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461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40068" y="432555"/>
            <a:ext cx="9721215" cy="1800225"/>
          </a:xfrm>
          <a:prstGeom prst="rect">
            <a:avLst/>
          </a:prstGeom>
        </p:spPr>
        <p:txBody>
          <a:bodyPr vert="horz" lIns="123444" tIns="61722" rIns="123444" bIns="61722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0068" y="2520316"/>
            <a:ext cx="9721215" cy="7128392"/>
          </a:xfrm>
          <a:prstGeom prst="rect">
            <a:avLst/>
          </a:prstGeom>
        </p:spPr>
        <p:txBody>
          <a:bodyPr vert="horz" lIns="123444" tIns="61722" rIns="123444" bIns="61722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40068" y="10011252"/>
            <a:ext cx="2520315" cy="575072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58A1E-88E8-4D8D-9BF4-0E5B1B67F167}" type="datetimeFigureOut">
              <a:rPr lang="fr-FR" smtClean="0"/>
              <a:t>06/06/2017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90461" y="10011252"/>
            <a:ext cx="3420428" cy="575072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740968" y="10011252"/>
            <a:ext cx="2520315" cy="575072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DEB4-CD10-4DCE-B7E1-146371FFF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008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3444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915" indent="-462915" algn="l" defTabSz="12344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983" indent="-385763" algn="l" defTabSz="12344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43050" indent="-308610" algn="l" defTabSz="12344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indent="-308610" algn="l" defTabSz="12344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77490" indent="-308610" algn="l" defTabSz="123444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4710" indent="-308610" algn="l" defTabSz="12344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11930" indent="-308610" algn="l" defTabSz="12344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29150" indent="-308610" algn="l" defTabSz="12344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46370" indent="-308610" algn="l" defTabSz="12344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44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5166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8610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0332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37760" algn="l" defTabSz="12344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53680" y="3456459"/>
            <a:ext cx="25649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CC3399"/>
                </a:solidFill>
              </a:rPr>
              <a:t>Corps</a:t>
            </a:r>
            <a:endParaRPr lang="fr-FR" sz="8000" dirty="0">
              <a:solidFill>
                <a:srgbClr val="CC3399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320555" y="4941262"/>
            <a:ext cx="25619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solidFill>
                  <a:srgbClr val="CC3399"/>
                </a:solidFill>
              </a:rPr>
              <a:t>Esprit</a:t>
            </a:r>
            <a:endParaRPr lang="fr-FR" sz="8000" dirty="0">
              <a:solidFill>
                <a:srgbClr val="CC3399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159239" y="722597"/>
            <a:ext cx="15502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Unité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276301" y="3390386"/>
            <a:ext cx="18485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rgbClr val="FF33CC"/>
                </a:solidFill>
              </a:rPr>
              <a:t>Fragilité</a:t>
            </a:r>
            <a:endParaRPr lang="fr-FR" sz="4000" dirty="0">
              <a:solidFill>
                <a:srgbClr val="FF33CC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6200000">
            <a:off x="4593179" y="3158194"/>
            <a:ext cx="26834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Tendresse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701046" y="1998082"/>
            <a:ext cx="22424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Relation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310796" y="2096690"/>
            <a:ext cx="14879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Chair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91914" y="6968301"/>
            <a:ext cx="19303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Mourir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178725" y="4968766"/>
            <a:ext cx="14653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Vivre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085913" y="6552803"/>
            <a:ext cx="18966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Amour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 rot="16200000">
            <a:off x="405420" y="4950140"/>
            <a:ext cx="2222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33CC"/>
                </a:solidFill>
              </a:rPr>
              <a:t>Puissance</a:t>
            </a:r>
            <a:endParaRPr lang="fr-FR" sz="4000" dirty="0">
              <a:solidFill>
                <a:srgbClr val="FF33CC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401779" y="8544495"/>
            <a:ext cx="2065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>
                <a:solidFill>
                  <a:srgbClr val="FF33CC"/>
                </a:solidFill>
              </a:rPr>
              <a:t>Faiblesse</a:t>
            </a:r>
            <a:endParaRPr lang="fr-FR" sz="4000" dirty="0">
              <a:solidFill>
                <a:srgbClr val="FF33CC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210756" y="9138528"/>
            <a:ext cx="14253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33CC"/>
                </a:solidFill>
              </a:rPr>
              <a:t>Plaisir</a:t>
            </a:r>
            <a:endParaRPr lang="fr-FR" sz="4000" dirty="0">
              <a:solidFill>
                <a:srgbClr val="FF33CC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 rot="16200000">
            <a:off x="3239021" y="7122092"/>
            <a:ext cx="2424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33CC"/>
                </a:solidFill>
              </a:rPr>
              <a:t>Souffrance</a:t>
            </a:r>
            <a:endParaRPr lang="fr-FR" sz="4000" dirty="0">
              <a:solidFill>
                <a:srgbClr val="FF33CC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284746" y="6198860"/>
            <a:ext cx="2131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33CC"/>
                </a:solidFill>
              </a:rPr>
              <a:t>Handicap</a:t>
            </a:r>
            <a:endParaRPr lang="fr-FR" sz="4000" dirty="0">
              <a:solidFill>
                <a:srgbClr val="FF33CC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861926" y="1553594"/>
            <a:ext cx="1642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rgbClr val="FF33CC"/>
                </a:solidFill>
              </a:rPr>
              <a:t>Liberté</a:t>
            </a:r>
            <a:endParaRPr lang="fr-FR" sz="4000" dirty="0">
              <a:solidFill>
                <a:srgbClr val="FF33CC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870405" y="7458396"/>
            <a:ext cx="15171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3399"/>
                </a:solidFill>
              </a:rPr>
              <a:t>Toucher</a:t>
            </a:r>
            <a:endParaRPr lang="fr-FR" sz="3200" dirty="0">
              <a:solidFill>
                <a:srgbClr val="CC3399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247573" y="8252107"/>
            <a:ext cx="1614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3399"/>
                </a:solidFill>
              </a:rPr>
              <a:t>Recevoir</a:t>
            </a:r>
            <a:endParaRPr lang="fr-FR" sz="3200" dirty="0">
              <a:solidFill>
                <a:srgbClr val="CC3399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770836" y="7794155"/>
            <a:ext cx="14334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3399"/>
                </a:solidFill>
              </a:rPr>
              <a:t>Donner</a:t>
            </a:r>
            <a:endParaRPr lang="fr-FR" sz="3200" dirty="0">
              <a:solidFill>
                <a:srgbClr val="CC3399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942058" y="4240074"/>
            <a:ext cx="1445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3399"/>
                </a:solidFill>
              </a:rPr>
              <a:t>Grandir</a:t>
            </a:r>
            <a:endParaRPr lang="fr-FR" sz="3200" dirty="0">
              <a:solidFill>
                <a:srgbClr val="CC3399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70896" y="3167174"/>
            <a:ext cx="1461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3399"/>
                </a:solidFill>
              </a:rPr>
              <a:t>Écouter</a:t>
            </a:r>
            <a:endParaRPr lang="fr-FR" sz="3200" dirty="0">
              <a:solidFill>
                <a:srgbClr val="CC3399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077766" y="2867166"/>
            <a:ext cx="1558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3399"/>
                </a:solidFill>
              </a:rPr>
              <a:t>Respirer</a:t>
            </a:r>
            <a:endParaRPr lang="fr-FR" sz="3200" dirty="0">
              <a:solidFill>
                <a:srgbClr val="CC3399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998594" y="5952553"/>
            <a:ext cx="1356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3399"/>
                </a:solidFill>
              </a:rPr>
              <a:t>Goûter</a:t>
            </a:r>
            <a:endParaRPr lang="fr-FR" sz="3200" dirty="0">
              <a:solidFill>
                <a:srgbClr val="CC3399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513106" y="2219800"/>
            <a:ext cx="1165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3399"/>
                </a:solidFill>
              </a:rPr>
              <a:t>Sentir</a:t>
            </a:r>
            <a:endParaRPr lang="fr-FR" sz="3200" dirty="0">
              <a:solidFill>
                <a:srgbClr val="CC3399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241494" y="8709768"/>
            <a:ext cx="170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3399"/>
                </a:solidFill>
              </a:rPr>
              <a:t>Entendre</a:t>
            </a:r>
            <a:endParaRPr lang="fr-FR" sz="3200" dirty="0">
              <a:solidFill>
                <a:srgbClr val="CC3399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081389" y="1342732"/>
            <a:ext cx="8535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rgbClr val="CC3399"/>
                </a:solidFill>
              </a:rPr>
              <a:t>Voir</a:t>
            </a:r>
            <a:endParaRPr lang="fr-FR" sz="3200" dirty="0">
              <a:solidFill>
                <a:srgbClr val="CC3399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68766" y="7383800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33CC"/>
                </a:solidFill>
              </a:rPr>
              <a:t>Cœur </a:t>
            </a:r>
            <a:endParaRPr lang="fr-FR" dirty="0">
              <a:solidFill>
                <a:srgbClr val="FF33CC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722225" y="7917265"/>
            <a:ext cx="1140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33CC"/>
                </a:solidFill>
              </a:rPr>
              <a:t>Dopage</a:t>
            </a:r>
            <a:endParaRPr lang="fr-FR" dirty="0">
              <a:solidFill>
                <a:srgbClr val="FF33CC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693218" y="7152967"/>
            <a:ext cx="859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33CC"/>
                </a:solidFill>
              </a:rPr>
              <a:t>Sport</a:t>
            </a:r>
            <a:endParaRPr lang="fr-FR" dirty="0">
              <a:solidFill>
                <a:srgbClr val="FF33CC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450911" y="3159554"/>
            <a:ext cx="111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33CC"/>
                </a:solidFill>
              </a:rPr>
              <a:t>Femme</a:t>
            </a:r>
            <a:endParaRPr lang="fr-FR" dirty="0">
              <a:solidFill>
                <a:srgbClr val="FF33CC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284746" y="9492471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33CC"/>
                </a:solidFill>
              </a:rPr>
              <a:t>Addiction</a:t>
            </a:r>
            <a:endParaRPr lang="fr-FR" dirty="0">
              <a:solidFill>
                <a:srgbClr val="FF33CC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350390" y="1635120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33CC"/>
                </a:solidFill>
              </a:rPr>
              <a:t>Homme</a:t>
            </a:r>
            <a:endParaRPr lang="fr-FR" dirty="0">
              <a:solidFill>
                <a:srgbClr val="FF33CC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622753" y="6014109"/>
            <a:ext cx="9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33CC"/>
                </a:solidFill>
              </a:rPr>
              <a:t>Cœur </a:t>
            </a:r>
            <a:endParaRPr lang="fr-FR" dirty="0">
              <a:solidFill>
                <a:srgbClr val="FF33CC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7675357" y="9294543"/>
            <a:ext cx="1212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33CC"/>
                </a:solidFill>
              </a:rPr>
              <a:t>Cerveau</a:t>
            </a:r>
            <a:endParaRPr lang="fr-FR" dirty="0">
              <a:solidFill>
                <a:srgbClr val="FF33CC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813415" y="2635299"/>
            <a:ext cx="16049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Église</a:t>
            </a:r>
            <a:endParaRPr lang="fr-FR" sz="4800" dirty="0">
              <a:solidFill>
                <a:srgbClr val="CC00FF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204534" y="4888584"/>
            <a:ext cx="9813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rgbClr val="CC00FF"/>
                </a:solidFill>
              </a:rPr>
              <a:t>Vie</a:t>
            </a:r>
            <a:endParaRPr lang="fr-FR" sz="4800" dirty="0">
              <a:solidFill>
                <a:srgbClr val="CC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034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36</Words>
  <Application>Microsoft Office PowerPoint</Application>
  <PresentationFormat>Personnalisé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Oudot Véronique</dc:creator>
  <cp:lastModifiedBy>Oudot Véronique</cp:lastModifiedBy>
  <cp:revision>3</cp:revision>
  <dcterms:created xsi:type="dcterms:W3CDTF">2017-05-16T07:32:48Z</dcterms:created>
  <dcterms:modified xsi:type="dcterms:W3CDTF">2017-06-06T09:19:01Z</dcterms:modified>
</cp:coreProperties>
</file>